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7" r:id="rId3"/>
    <p:sldId id="259" r:id="rId4"/>
    <p:sldId id="260" r:id="rId5"/>
    <p:sldId id="262" r:id="rId6"/>
    <p:sldId id="261" r:id="rId7"/>
    <p:sldId id="258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9" r:id="rId23"/>
    <p:sldId id="277" r:id="rId24"/>
    <p:sldId id="278" r:id="rId25"/>
  </p:sldIdLst>
  <p:sldSz cx="12192000" cy="6858000"/>
  <p:notesSz cx="7104380" cy="1023493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2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3EFD42F7-718C-4B98-AAEC-167E6DDD60A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2052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Notes Placeholder 4"/>
          <p:cNvSpPr>
            <a:spLocks noGrp="1"/>
          </p:cNvSpPr>
          <p:nvPr>
            <p:ph type="body" sz="quarter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 indent="0"/>
            <a:r>
              <a:rPr lang="en-US" altLang="zh-CN"/>
              <a:t>Second level</a:t>
            </a:r>
            <a:endParaRPr lang="en-US" altLang="zh-CN"/>
          </a:p>
          <a:p>
            <a:pPr lvl="2" indent="0"/>
            <a:r>
              <a:rPr lang="en-US" altLang="zh-CN"/>
              <a:t>Third level</a:t>
            </a:r>
            <a:endParaRPr lang="en-US" altLang="zh-CN"/>
          </a:p>
          <a:p>
            <a:pPr lvl="3" indent="0"/>
            <a:r>
              <a:rPr lang="en-US" altLang="zh-CN"/>
              <a:t>Fourth level</a:t>
            </a:r>
            <a:endParaRPr lang="en-US" altLang="zh-CN"/>
          </a:p>
          <a:p>
            <a:pPr lvl="4" indent="0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21B2AA4F-B828-4D7C-AFD3-893933DAFCB4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3" name="Slide Image Placeholder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8194" name="Text Placeholder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Slide Image Placeholder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11266" name="Text Placeholder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1" name="Slide Image Placeholder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20482" name="Text Placeholder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Slide Image Placeholder 1"/>
          <p:cNvSpPr>
            <a:spLocks noGrp="1" noRot="1"/>
          </p:cNvSpPr>
          <p:nvPr>
            <p:ph type="sldImg"/>
          </p:nvPr>
        </p:nvSpPr>
        <p:spPr>
          <a:ln/>
        </p:spPr>
      </p:sp>
      <p:sp>
        <p:nvSpPr>
          <p:cNvPr id="22530" name="Text Placeholder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p>
            <a:pPr lvl="0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 indent="-228600"/>
            <a:r>
              <a:rPr lang="en-US" altLang="zh-CN"/>
              <a:t>Click to edit Master text styles</a:t>
            </a:r>
            <a:endParaRPr lang="en-US" altLang="zh-CN"/>
          </a:p>
          <a:p>
            <a:pPr lvl="1" indent="-228600"/>
            <a:r>
              <a:rPr lang="en-US" altLang="zh-CN"/>
              <a:t>Second level</a:t>
            </a:r>
            <a:endParaRPr lang="en-US" altLang="zh-CN"/>
          </a:p>
          <a:p>
            <a:pPr lvl="2" indent="-228600"/>
            <a:r>
              <a:rPr lang="en-US" altLang="zh-CN"/>
              <a:t>Third level</a:t>
            </a:r>
            <a:endParaRPr lang="en-US" altLang="zh-CN"/>
          </a:p>
          <a:p>
            <a:pPr lvl="3" indent="-228600"/>
            <a:r>
              <a:rPr lang="en-US" altLang="zh-CN"/>
              <a:t>Fourth level</a:t>
            </a:r>
            <a:endParaRPr lang="en-US" altLang="zh-CN"/>
          </a:p>
          <a:p>
            <a:pPr lvl="4" indent="-228600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Picture 11" descr="/home/spot/Picture1.png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3725" y="1690688"/>
            <a:ext cx="18286413" cy="1028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endParaRPr lang="en-US" altLang="zh-CN"/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138" y="857250"/>
            <a:ext cx="3387725" cy="300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-2127250" y="1624013"/>
            <a:ext cx="3984625" cy="7847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250" y="-496887"/>
            <a:ext cx="7734300" cy="4351337"/>
          </a:xfrm>
          <a:ln/>
        </p:spPr>
      </p:pic>
      <p:sp>
        <p:nvSpPr>
          <p:cNvPr id="14339" name="Text Box 10"/>
          <p:cNvSpPr txBox="1"/>
          <p:nvPr/>
        </p:nvSpPr>
        <p:spPr>
          <a:xfrm>
            <a:off x="1793875" y="1738313"/>
            <a:ext cx="7685088" cy="353853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514350" indent="-514350">
              <a:buFont typeface="Arial" panose="02080604020202020204" pitchFamily="34" charset="0"/>
              <a:buChar char="•"/>
            </a:pPr>
            <a:r>
              <a:rPr lang="zh-CN" altLang="en-US" sz="2800">
                <a:latin typeface="KacstLetter" panose="02000000000000000000" charset="0"/>
              </a:rPr>
              <a:t>Si quieres un componente más personalizado, dado qué RN sirve como un puente a nativo, lo que puedes hacer es crearte tus propios componentes o plugins nativos para cáda plataforma y emular lo que hacen los demás componentes, enviar “señales” entre nativo y js</a:t>
            </a:r>
            <a:endParaRPr lang="zh-CN" altLang="en-US" sz="2800">
              <a:latin typeface="KacstLetter" panose="02000000000000000000" charset="0"/>
            </a:endParaRPr>
          </a:p>
        </p:txBody>
      </p:sp>
      <p:sp>
        <p:nvSpPr>
          <p:cNvPr id="14340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r>
              <a:rPr lang="zh-CN" altLang="en-US">
                <a:latin typeface="KacstLetter" panose="02000000000000000000" charset="0"/>
              </a:rPr>
              <a:t>No tengo lo que quiero</a:t>
            </a:r>
            <a:endParaRPr lang="zh-CN" altLang="en-US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8061325" y="2185988"/>
            <a:ext cx="3986213" cy="7847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Text Box 10"/>
          <p:cNvSpPr txBox="1"/>
          <p:nvPr/>
        </p:nvSpPr>
        <p:spPr>
          <a:xfrm>
            <a:off x="1793875" y="1562100"/>
            <a:ext cx="7685088" cy="32305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indent="0">
              <a:buNone/>
            </a:pPr>
            <a:r>
              <a:rPr lang="zh-CN" altLang="en-US" sz="2800">
                <a:latin typeface="KacstLetter" panose="02000000000000000000" charset="0"/>
              </a:rPr>
              <a:t>     Vue native</a:t>
            </a:r>
            <a:endParaRPr lang="zh-CN" altLang="en-US" sz="2800">
              <a:latin typeface="KacstLetter" panose="02000000000000000000" charset="0"/>
            </a:endParaRPr>
          </a:p>
          <a:p>
            <a:pPr lvl="1" indent="0">
              <a:buNone/>
            </a:pPr>
            <a:r>
              <a:rPr lang="zh-CN" altLang="en-US" sz="2000">
                <a:latin typeface="KacstLetter" panose="02000000000000000000" charset="0"/>
              </a:rPr>
              <a:t>Lo que vue native hace es compilar a ReactNative, es más por cuestión de gusto entre react y vue</a:t>
            </a:r>
            <a:endParaRPr lang="zh-CN" altLang="en-US" sz="2000">
              <a:latin typeface="KacstLetter" panose="02000000000000000000" charset="0"/>
            </a:endParaRPr>
          </a:p>
          <a:p>
            <a:pPr lvl="1" indent="0">
              <a:buNone/>
            </a:pPr>
            <a:endParaRPr lang="zh-CN" altLang="en-US" sz="2000">
              <a:latin typeface="KacstLetter" panose="02000000000000000000" charset="0"/>
            </a:endParaRPr>
          </a:p>
          <a:p>
            <a:pPr lvl="1" indent="0">
              <a:buNone/>
            </a:pPr>
            <a:r>
              <a:rPr lang="zh-CN" altLang="en-US" sz="2800">
                <a:latin typeface="KacstLetter" panose="02000000000000000000" charset="0"/>
              </a:rPr>
              <a:t>Ionic</a:t>
            </a:r>
            <a:endParaRPr lang="zh-CN" altLang="en-US" sz="2800">
              <a:latin typeface="KacstLetter" panose="02000000000000000000" charset="0"/>
            </a:endParaRPr>
          </a:p>
          <a:p>
            <a:pPr lvl="1" indent="0">
              <a:buFont typeface="Arial" panose="02080604020202020204" pitchFamily="34" charset="0"/>
              <a:buNone/>
            </a:pPr>
            <a:r>
              <a:rPr lang="zh-CN" altLang="en-US" sz="2000">
                <a:latin typeface="KacstLetter" panose="02000000000000000000" charset="0"/>
              </a:rPr>
              <a:t>Un sdk open source para desarrollar PWA</a:t>
            </a:r>
            <a:endParaRPr lang="zh-CN" altLang="en-US" sz="2000">
              <a:latin typeface="KacstLetter" panose="02000000000000000000" charset="0"/>
            </a:endParaRPr>
          </a:p>
          <a:p>
            <a:pPr lvl="1" indent="0">
              <a:buFont typeface="Arial" panose="02080604020202020204" pitchFamily="34" charset="0"/>
              <a:buNone/>
            </a:pPr>
            <a:endParaRPr lang="zh-CN" altLang="en-US" sz="2000">
              <a:latin typeface="KacstLetter" panose="02000000000000000000" charset="0"/>
            </a:endParaRPr>
          </a:p>
          <a:p>
            <a:pPr indent="0">
              <a:buFont typeface="Arial" panose="02080604020202020204" pitchFamily="34" charset="0"/>
              <a:buNone/>
            </a:pPr>
            <a:r>
              <a:rPr lang="zh-CN" altLang="en-US" sz="2800">
                <a:latin typeface="KacstLetter" panose="02000000000000000000" charset="0"/>
              </a:rPr>
              <a:t>     Cordova</a:t>
            </a:r>
            <a:endParaRPr lang="zh-CN" altLang="en-US" sz="2800">
              <a:latin typeface="KacstLetter" panose="02000000000000000000" charset="0"/>
            </a:endParaRPr>
          </a:p>
          <a:p>
            <a:pPr lvl="1" indent="0">
              <a:buFont typeface="Arial" panose="02080604020202020204" pitchFamily="34" charset="0"/>
              <a:buNone/>
            </a:pPr>
            <a:r>
              <a:rPr lang="zh-CN" altLang="en-US" sz="2000">
                <a:latin typeface="KacstLetter" panose="02000000000000000000" charset="0"/>
              </a:rPr>
              <a:t>Crea aplicaciones híbridas con html5</a:t>
            </a:r>
            <a:endParaRPr lang="zh-CN" altLang="en-US" sz="2000">
              <a:latin typeface="KacstLetter" panose="02000000000000000000" charset="0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r>
              <a:rPr lang="zh-CN" altLang="en-US">
                <a:latin typeface="KacstLetter" panose="02000000000000000000" charset="0"/>
              </a:rPr>
              <a:t>Tecnologías similares para JS</a:t>
            </a:r>
            <a:endParaRPr lang="zh-CN" altLang="en-US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-6780000">
            <a:off x="-2736850" y="5160963"/>
            <a:ext cx="7735888" cy="4351337"/>
          </a:xfrm>
          <a:ln/>
        </p:spPr>
      </p:pic>
      <p:pic>
        <p:nvPicPr>
          <p:cNvPr id="16386" name="Picture 9" descr="939744b464491bafb331623fa4f3e6a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>
            <a:off x="8061325" y="2185988"/>
            <a:ext cx="3986213" cy="7847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Text Box 10"/>
          <p:cNvSpPr txBox="1"/>
          <p:nvPr/>
        </p:nvSpPr>
        <p:spPr>
          <a:xfrm>
            <a:off x="1793875" y="1562100"/>
            <a:ext cx="7685088" cy="4400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>
                <a:latin typeface="KacstLetter" panose="02000000000000000000" charset="0"/>
              </a:rPr>
              <a:t>When using React Native your code does not get transpiled to Objective-C or Java or any other platform specific language.</a:t>
            </a:r>
            <a:endParaRPr lang="zh-CN" altLang="en-US" sz="2800">
              <a:latin typeface="KacstLetter" panose="02000000000000000000" charset="0"/>
            </a:endParaRPr>
          </a:p>
          <a:p>
            <a:endParaRPr lang="zh-CN" altLang="en-US" sz="2800">
              <a:latin typeface="KacstLetter" panose="02000000000000000000" charset="0"/>
            </a:endParaRPr>
          </a:p>
          <a:p>
            <a:r>
              <a:rPr lang="zh-CN" altLang="en-US" sz="2800">
                <a:latin typeface="KacstLetter" panose="02000000000000000000" charset="0"/>
              </a:rPr>
              <a:t>Instead there is a “Core Framework” written in each platform language or C++ that uses JavaScriptCore Virtual Machine binding to call native API.</a:t>
            </a:r>
            <a:endParaRPr lang="zh-CN" altLang="en-US" sz="2800">
              <a:latin typeface="KacstLetter" panose="02000000000000000000" charset="0"/>
            </a:endParaRPr>
          </a:p>
          <a:p>
            <a:endParaRPr lang="zh-CN" altLang="en-US" sz="2800">
              <a:latin typeface="KacstLetter" panose="02000000000000000000" charset="0"/>
            </a:endParaRPr>
          </a:p>
          <a:p>
            <a:endParaRPr lang="zh-CN" altLang="en-US" sz="2800">
              <a:latin typeface="KacstLetter" panose="02000000000000000000" charset="0"/>
            </a:endParaRPr>
          </a:p>
        </p:txBody>
      </p:sp>
      <p:sp>
        <p:nvSpPr>
          <p:cNvPr id="16388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r>
              <a:rPr lang="zh-CN" altLang="en-US">
                <a:latin typeface="KacstLetter" panose="02000000000000000000" charset="0"/>
              </a:rPr>
              <a:t>Híbrida ó Nativa</a:t>
            </a:r>
            <a:endParaRPr lang="zh-CN" altLang="en-US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8061325" y="2185988"/>
            <a:ext cx="3986213" cy="7847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Text Box 10"/>
          <p:cNvSpPr txBox="1"/>
          <p:nvPr/>
        </p:nvSpPr>
        <p:spPr>
          <a:xfrm>
            <a:off x="1793875" y="1562100"/>
            <a:ext cx="7685088" cy="35385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>
                <a:latin typeface="KacstLetter" panose="02000000000000000000" charset="0"/>
              </a:rPr>
              <a:t>Meaning , when you use an API in JavaScript , the code call native API that are exposed at runtime in javascript with the JavaScriptCore VM and the “Core Framework”.</a:t>
            </a:r>
            <a:endParaRPr lang="zh-CN" altLang="en-US" sz="2800">
              <a:latin typeface="KacstLetter" panose="02000000000000000000" charset="0"/>
            </a:endParaRPr>
          </a:p>
          <a:p>
            <a:endParaRPr lang="zh-CN" altLang="en-US" sz="2800">
              <a:latin typeface="KacstLetter" panose="02000000000000000000" charset="0"/>
            </a:endParaRPr>
          </a:p>
          <a:p>
            <a:r>
              <a:rPr lang="zh-CN" altLang="en-US" sz="2800">
                <a:latin typeface="KacstLetter" panose="02000000000000000000" charset="0"/>
              </a:rPr>
              <a:t>Hybrid applications are applications using Cordova and HTML5 .</a:t>
            </a:r>
            <a:endParaRPr lang="zh-CN" altLang="en-US" sz="2800">
              <a:latin typeface="KacstLetter" panose="02000000000000000000" charset="0"/>
            </a:endParaRPr>
          </a:p>
        </p:txBody>
      </p:sp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r>
              <a:rPr lang="zh-CN" altLang="en-US">
                <a:latin typeface="KacstLetter" panose="02000000000000000000" charset="0"/>
              </a:rPr>
              <a:t>Híbrida ó Nativa</a:t>
            </a:r>
            <a:endParaRPr lang="zh-CN" altLang="en-US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8061325" y="2185988"/>
            <a:ext cx="3986213" cy="7847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Text Box 10"/>
          <p:cNvSpPr txBox="1"/>
          <p:nvPr/>
        </p:nvSpPr>
        <p:spPr>
          <a:xfrm>
            <a:off x="1793875" y="1562100"/>
            <a:ext cx="7685088" cy="3970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>
                <a:latin typeface="KacstLetter" panose="02000000000000000000" charset="0"/>
              </a:rPr>
              <a:t>Native Applications are applications developed either in C++ or platform specific language.</a:t>
            </a:r>
            <a:endParaRPr lang="zh-CN" altLang="en-US" sz="2800">
              <a:latin typeface="KacstLetter" panose="02000000000000000000" charset="0"/>
            </a:endParaRPr>
          </a:p>
          <a:p>
            <a:endParaRPr lang="zh-CN" altLang="en-US" sz="2800">
              <a:latin typeface="KacstLetter" panose="02000000000000000000" charset="0"/>
            </a:endParaRPr>
          </a:p>
          <a:p>
            <a:r>
              <a:rPr lang="zh-CN" altLang="en-US" sz="2800">
                <a:latin typeface="KacstLetter" panose="02000000000000000000" charset="0"/>
              </a:rPr>
              <a:t>React is none of the above , because only the core is written in platform specific language the rest is an arbitrary implementation decided by the React Team.</a:t>
            </a:r>
            <a:endParaRPr lang="zh-CN" altLang="en-US" sz="2800">
              <a:latin typeface="KacstLetter" panose="02000000000000000000" charset="0"/>
            </a:endParaRPr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r>
              <a:rPr lang="zh-CN" altLang="en-US">
                <a:latin typeface="KacstLetter" panose="02000000000000000000" charset="0"/>
              </a:rPr>
              <a:t>Híbrida ó Nativa</a:t>
            </a:r>
            <a:endParaRPr lang="zh-CN" altLang="en-US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Picture 11" descr="/home/spot/Picture1.png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3725" y="1690688"/>
            <a:ext cx="18286413" cy="1028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2714625" y="2765425"/>
            <a:ext cx="6762750" cy="1327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/>
            <a:r>
              <a:rPr lang="x-none" altLang="en-US" strike="noStrike" noProof="1">
                <a:latin typeface="KacstLetter" panose="02000000000000000000" charset="0"/>
                <a:ea typeface="+mj-ea"/>
                <a:cs typeface="KacstLetter" panose="02000000000000000000" charset="0"/>
                <a:sym typeface="+mn-ea"/>
              </a:rPr>
              <a:t>Tomado de:</a:t>
            </a:r>
            <a:endParaRPr lang="x-none" altLang="en-US" strike="noStrike" noProof="1">
              <a:latin typeface="KacstLetter" panose="02000000000000000000" charset="0"/>
              <a:cs typeface="KacstLetter" panose="02000000000000000000" charset="0"/>
            </a:endParaRPr>
          </a:p>
          <a:p>
            <a:pPr algn="ctr" fontAlgn="auto"/>
            <a:r>
              <a:rPr lang="x-none" altLang="en-US" strike="noStrike" noProof="1">
                <a:latin typeface="KacstLetter" panose="02000000000000000000" charset="0"/>
                <a:ea typeface="+mj-ea"/>
                <a:cs typeface="KacstLetter" panose="02000000000000000000" charset="0"/>
              </a:rPr>
              <a:t>https://www.quora.com/Is-React-Native-actually-native-or-hybrid</a:t>
            </a:r>
            <a:endParaRPr lang="x-none" altLang="en-US" strike="noStrike" noProof="1">
              <a:latin typeface="KacstLetter" panose="02000000000000000000" charset="0"/>
              <a:cs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05" name="Picture 11" descr="/home/spot/Picture1.png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3725" y="1690688"/>
            <a:ext cx="18286413" cy="1028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6" name="Title 1"/>
          <p:cNvSpPr>
            <a:spLocks noGrp="1"/>
          </p:cNvSpPr>
          <p:nvPr/>
        </p:nvSpPr>
        <p:spPr>
          <a:xfrm>
            <a:off x="2714625" y="2765425"/>
            <a:ext cx="6762750" cy="13271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4400">
                <a:latin typeface="KacstLetter" panose="02000000000000000000" charset="0"/>
              </a:rPr>
              <a:t>Casos de uso</a:t>
            </a:r>
            <a:endParaRPr lang="zh-CN" altLang="en-US" sz="4400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-2127250" y="1624013"/>
            <a:ext cx="3984625" cy="7847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4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2075" y="-511175"/>
            <a:ext cx="7734300" cy="4351338"/>
          </a:xfrm>
          <a:ln/>
        </p:spPr>
      </p:pic>
      <p:pic>
        <p:nvPicPr>
          <p:cNvPr id="2355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8" y="668338"/>
            <a:ext cx="7134225" cy="5521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-2127250" y="1624013"/>
            <a:ext cx="3984625" cy="7847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8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2075" y="-511175"/>
            <a:ext cx="7734300" cy="4351338"/>
          </a:xfrm>
          <a:ln/>
        </p:spPr>
      </p:pic>
      <p:pic>
        <p:nvPicPr>
          <p:cNvPr id="2457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8" y="668338"/>
            <a:ext cx="7134225" cy="5521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725" y="641350"/>
            <a:ext cx="7448550" cy="55753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-2127250" y="1624013"/>
            <a:ext cx="3984625" cy="7847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2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2075" y="-511175"/>
            <a:ext cx="7734300" cy="4351338"/>
          </a:xfrm>
          <a:ln/>
        </p:spPr>
      </p:pic>
      <p:pic>
        <p:nvPicPr>
          <p:cNvPr id="2560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88" y="668338"/>
            <a:ext cx="7134225" cy="5521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725" y="641350"/>
            <a:ext cx="7448550" cy="5575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5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5063" y="614363"/>
            <a:ext cx="7381875" cy="5854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Picture 11" descr="/home/spot/Picture1.png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3725" y="1690688"/>
            <a:ext cx="18286413" cy="1028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8" name="Title 1"/>
          <p:cNvSpPr>
            <a:spLocks noGrp="1"/>
          </p:cNvSpPr>
          <p:nvPr/>
        </p:nvSpPr>
        <p:spPr>
          <a:xfrm>
            <a:off x="2476500" y="2765425"/>
            <a:ext cx="7239000" cy="13271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algn="ctr">
              <a:lnSpc>
                <a:spcPct val="70000"/>
              </a:lnSpc>
              <a:spcBef>
                <a:spcPct val="0"/>
              </a:spcBef>
              <a:buNone/>
            </a:pPr>
            <a:r>
              <a:rPr lang="zh-CN" altLang="en-US" sz="4400">
                <a:latin typeface="KacstLetter" panose="02000000000000000000" charset="0"/>
              </a:rPr>
              <a:t>INTRODUCCIÓN A REACT NATIVE</a:t>
            </a:r>
            <a:endParaRPr lang="zh-CN" altLang="en-US" sz="4400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5" name="Picture 11" descr="/home/spot/Picture1.png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3725" y="1690688"/>
            <a:ext cx="18286413" cy="1028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3305175" y="2765425"/>
            <a:ext cx="5581650" cy="1327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/>
            <a:r>
              <a:rPr lang="x-none" altLang="en-US" sz="7200" strike="noStrike" noProof="1">
                <a:latin typeface="KacstLetter" panose="02000000000000000000" charset="0"/>
                <a:ea typeface="+mj-ea"/>
                <a:cs typeface="KacstLetter" panose="02000000000000000000" charset="0"/>
              </a:rPr>
              <a:t>Trends:</a:t>
            </a:r>
            <a:endParaRPr lang="x-none" altLang="en-US" strike="noStrike" noProof="1">
              <a:latin typeface="KacstLetter" panose="02000000000000000000" charset="0"/>
              <a:cs typeface="KacstLetter" panose="02000000000000000000" charset="0"/>
            </a:endParaRPr>
          </a:p>
          <a:p>
            <a:pPr algn="ctr" fontAlgn="auto"/>
            <a:r>
              <a:rPr lang="x-none" altLang="en-US" strike="noStrike" noProof="1">
                <a:latin typeface="KacstLetter" panose="02000000000000000000" charset="0"/>
                <a:ea typeface="+mj-ea"/>
                <a:cs typeface="KacstLetter" panose="02000000000000000000" charset="0"/>
              </a:rPr>
              <a:t>https://www.npmtrends.com/react-native-vs-vue-native-core-vs-@ionic-native/core-vs-ionic-angular-vs-cordova</a:t>
            </a:r>
            <a:endParaRPr lang="x-none" altLang="en-US" strike="noStrike" noProof="1">
              <a:latin typeface="KacstLetter" panose="02000000000000000000" charset="0"/>
              <a:cs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928688"/>
            <a:ext cx="10287000" cy="5000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928688"/>
            <a:ext cx="10287000" cy="5000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928688"/>
            <a:ext cx="10287000" cy="5000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Picture 11" descr="/home/spot/Picture1.png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3725" y="1690688"/>
            <a:ext cx="18286413" cy="1028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Title 1"/>
          <p:cNvSpPr>
            <a:spLocks noGrp="1"/>
          </p:cNvSpPr>
          <p:nvPr/>
        </p:nvSpPr>
        <p:spPr>
          <a:xfrm>
            <a:off x="3305175" y="2765425"/>
            <a:ext cx="5581650" cy="13271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4400">
                <a:latin typeface="KacstLetter" panose="02000000000000000000" charset="0"/>
              </a:rPr>
              <a:t>DENNY PORTILLO</a:t>
            </a:r>
            <a:endParaRPr lang="zh-CN" altLang="en-US" sz="4400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8061325" y="2185988"/>
            <a:ext cx="3986213" cy="7847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6" name="Text Box 10"/>
          <p:cNvSpPr txBox="1"/>
          <p:nvPr/>
        </p:nvSpPr>
        <p:spPr>
          <a:xfrm>
            <a:off x="1793875" y="1562100"/>
            <a:ext cx="7685088" cy="35385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>
                <a:latin typeface="KacstLetter" panose="02000000000000000000" charset="0"/>
              </a:rPr>
              <a:t>React Native es una de las tecnologías más de moda en este momento, y nadie puede negar que está revolucionando el desarrollo móvil. </a:t>
            </a:r>
            <a:endParaRPr lang="zh-CN" altLang="en-US" sz="2800">
              <a:latin typeface="KacstLetter" panose="02000000000000000000" charset="0"/>
            </a:endParaRPr>
          </a:p>
          <a:p>
            <a:endParaRPr lang="zh-CN" altLang="en-US" sz="2800">
              <a:latin typeface="KacstLetter" panose="02000000000000000000" charset="0"/>
            </a:endParaRPr>
          </a:p>
          <a:p>
            <a:r>
              <a:rPr lang="zh-CN" altLang="en-US" sz="2800">
                <a:latin typeface="KacstLetter" panose="02000000000000000000" charset="0"/>
              </a:rPr>
              <a:t>Veremos cuáles son sus características principales y sus ventajas sobre las demás tecnologías</a:t>
            </a:r>
            <a:endParaRPr lang="zh-CN" altLang="en-US" sz="2800">
              <a:latin typeface="KacstLetter" panose="02000000000000000000" charset="0"/>
            </a:endParaRPr>
          </a:p>
        </p:txBody>
      </p:sp>
      <p:sp>
        <p:nvSpPr>
          <p:cNvPr id="6147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r>
              <a:rPr lang="zh-CN" altLang="en-US">
                <a:latin typeface="KacstLetter" panose="02000000000000000000" charset="0"/>
              </a:rPr>
              <a:t>¿Qué es React Native?</a:t>
            </a:r>
            <a:endParaRPr lang="zh-CN" altLang="en-US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Picture 11" descr="/home/spot/Picture1.png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3725" y="1690688"/>
            <a:ext cx="18286413" cy="1028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Title 1"/>
          <p:cNvSpPr>
            <a:spLocks noGrp="1"/>
          </p:cNvSpPr>
          <p:nvPr/>
        </p:nvSpPr>
        <p:spPr>
          <a:xfrm>
            <a:off x="2714625" y="2765425"/>
            <a:ext cx="6762750" cy="13271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algn="ctr">
              <a:lnSpc>
                <a:spcPct val="70000"/>
              </a:lnSpc>
              <a:spcBef>
                <a:spcPct val="0"/>
              </a:spcBef>
              <a:buNone/>
            </a:pPr>
            <a:r>
              <a:rPr lang="zh-CN" altLang="en-US" sz="4400">
                <a:latin typeface="KacstLetter" panose="02000000000000000000" charset="0"/>
              </a:rPr>
              <a:t>¿Qué lo hace tan genial?</a:t>
            </a:r>
            <a:endParaRPr lang="zh-CN" altLang="en-US" sz="4400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-2127250" y="1624013"/>
            <a:ext cx="3984625" cy="7847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2450" y="-527050"/>
            <a:ext cx="7735888" cy="4352925"/>
          </a:xfrm>
          <a:ln/>
        </p:spPr>
      </p:pic>
      <p:sp>
        <p:nvSpPr>
          <p:cNvPr id="9219" name="Text Box 10"/>
          <p:cNvSpPr txBox="1"/>
          <p:nvPr/>
        </p:nvSpPr>
        <p:spPr>
          <a:xfrm>
            <a:off x="1793875" y="1533525"/>
            <a:ext cx="7685088" cy="35385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514350" indent="-514350">
              <a:buFont typeface="Arial" panose="02080604020202020204" pitchFamily="34" charset="0"/>
              <a:buChar char="•"/>
            </a:pPr>
            <a:r>
              <a:rPr lang="zh-CN" altLang="en-US" sz="2800">
                <a:latin typeface="KacstLetter" panose="02000000000000000000" charset="0"/>
              </a:rPr>
              <a:t>Usas javascript :3</a:t>
            </a:r>
            <a:endParaRPr lang="zh-CN" altLang="en-US" sz="2800">
              <a:latin typeface="KacstLetter" panose="02000000000000000000" charset="0"/>
            </a:endParaRPr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zh-CN" altLang="en-US" sz="2800">
                <a:latin typeface="KacstLetter" panose="02000000000000000000" charset="0"/>
              </a:rPr>
              <a:t>Lo creó Facebook</a:t>
            </a:r>
            <a:endParaRPr lang="zh-CN" altLang="en-US" sz="2800">
              <a:latin typeface="KacstLetter" panose="02000000000000000000" charset="0"/>
            </a:endParaRPr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zh-CN" altLang="en-US" sz="2800">
                <a:latin typeface="KacstLetter" panose="02000000000000000000" charset="0"/>
              </a:rPr>
              <a:t>Puedes usar, más bien casi usar el mismo código para IOS y Android</a:t>
            </a:r>
            <a:endParaRPr lang="zh-CN" altLang="en-US" sz="2800">
              <a:latin typeface="KacstLetter" panose="02000000000000000000" charset="0"/>
            </a:endParaRPr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zh-CN" altLang="en-US" sz="2800">
                <a:latin typeface="KacstLetter" panose="02000000000000000000" charset="0"/>
              </a:rPr>
              <a:t>Puedes usar casi cualquier otra librería o snippet de Javascript</a:t>
            </a:r>
            <a:endParaRPr lang="zh-CN" altLang="en-US" sz="2800">
              <a:latin typeface="KacstLetter" panose="02000000000000000000" charset="0"/>
            </a:endParaRPr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zh-CN" altLang="en-US" sz="2800">
                <a:latin typeface="KacstLetter" panose="02000000000000000000" charset="0"/>
              </a:rPr>
              <a:t>Y lo mejor, al final tienes una app nativa</a:t>
            </a:r>
            <a:endParaRPr lang="zh-CN" altLang="en-US" sz="2800">
              <a:latin typeface="KacstLetter" panose="02000000000000000000" charset="0"/>
            </a:endParaRPr>
          </a:p>
        </p:txBody>
      </p:sp>
      <p:sp>
        <p:nvSpPr>
          <p:cNvPr id="9220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r>
              <a:rPr lang="zh-CN" altLang="en-US">
                <a:latin typeface="KacstLetter" panose="02000000000000000000" charset="0"/>
              </a:rPr>
              <a:t>Dimelo!</a:t>
            </a:r>
            <a:endParaRPr lang="zh-CN" altLang="en-US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Picture 11" descr="/home/spot/Picture1.pngPictur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3725" y="1690688"/>
            <a:ext cx="18286413" cy="102854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2" name="Title 1"/>
          <p:cNvSpPr>
            <a:spLocks noGrp="1"/>
          </p:cNvSpPr>
          <p:nvPr/>
        </p:nvSpPr>
        <p:spPr>
          <a:xfrm>
            <a:off x="2714625" y="2765425"/>
            <a:ext cx="6762750" cy="13271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algn="ctr">
              <a:lnSpc>
                <a:spcPct val="70000"/>
              </a:lnSpc>
              <a:spcBef>
                <a:spcPct val="0"/>
              </a:spcBef>
              <a:buNone/>
            </a:pPr>
            <a:r>
              <a:rPr lang="zh-CN" altLang="en-US" sz="4400">
                <a:latin typeface="KacstLetter" panose="02000000000000000000" charset="0"/>
              </a:rPr>
              <a:t>¿Cómo qué a nativo?</a:t>
            </a:r>
            <a:endParaRPr lang="zh-CN" altLang="en-US" sz="4400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-5220000">
            <a:off x="-2535237" y="4668838"/>
            <a:ext cx="7735887" cy="4351337"/>
          </a:xfrm>
          <a:ln/>
        </p:spPr>
      </p:pic>
      <p:pic>
        <p:nvPicPr>
          <p:cNvPr id="12290" name="Picture 9" descr="939744b464491bafb331623fa4f3e6a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40000">
            <a:off x="8061325" y="2185988"/>
            <a:ext cx="3986213" cy="7847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1" name="Text Box 10"/>
          <p:cNvSpPr txBox="1"/>
          <p:nvPr/>
        </p:nvSpPr>
        <p:spPr>
          <a:xfrm>
            <a:off x="1793875" y="1562100"/>
            <a:ext cx="7685088" cy="3108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800">
                <a:latin typeface="KacstLetter" panose="02000000000000000000" charset="0"/>
              </a:rPr>
              <a:t>React Native sirve como puente, nosotros escribimos nuestra app usando Javascript, el framework lo compila en tiempo de ejecución a nativo, por lo cúal se puede decir es lo más cercano a nativo que se ha podido llegar usando javascript como lenguaje</a:t>
            </a:r>
            <a:endParaRPr lang="zh-CN" altLang="en-US" sz="2800">
              <a:latin typeface="KacstLetter" panose="02000000000000000000" charset="0"/>
            </a:endParaRPr>
          </a:p>
        </p:txBody>
      </p:sp>
      <p:sp>
        <p:nvSpPr>
          <p:cNvPr id="12292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r>
              <a:rPr lang="zh-CN" altLang="en-US">
                <a:latin typeface="KacstLetter" panose="02000000000000000000" charset="0"/>
              </a:rPr>
              <a:t>Como escuchaste o leíste</a:t>
            </a:r>
            <a:endParaRPr lang="zh-CN" altLang="en-US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9" descr="939744b464491bafb331623fa4f3e6a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840000">
            <a:off x="-2127250" y="1624013"/>
            <a:ext cx="3984625" cy="78470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250" y="-496887"/>
            <a:ext cx="7734300" cy="4351337"/>
          </a:xfrm>
          <a:ln/>
        </p:spPr>
      </p:pic>
      <p:sp>
        <p:nvSpPr>
          <p:cNvPr id="13315" name="Text Box 10"/>
          <p:cNvSpPr txBox="1"/>
          <p:nvPr/>
        </p:nvSpPr>
        <p:spPr>
          <a:xfrm>
            <a:off x="1793875" y="1533525"/>
            <a:ext cx="7685088" cy="35385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514350" indent="-514350">
              <a:buFont typeface="Arial" panose="02080604020202020204" pitchFamily="34" charset="0"/>
              <a:buChar char="•"/>
            </a:pPr>
            <a:r>
              <a:rPr lang="zh-CN" altLang="en-US" sz="2800">
                <a:latin typeface="KacstLetter" panose="02000000000000000000" charset="0"/>
              </a:rPr>
              <a:t>Matiene una capa de componentes nativos a los que se puede “montar” o ejecutar desde JS</a:t>
            </a:r>
            <a:endParaRPr lang="zh-CN" altLang="en-US" sz="2800">
              <a:latin typeface="KacstLetter" panose="02000000000000000000" charset="0"/>
            </a:endParaRPr>
          </a:p>
          <a:p>
            <a:pPr marL="514350" indent="-514350">
              <a:buFont typeface="Arial" panose="02080604020202020204" pitchFamily="34" charset="0"/>
              <a:buChar char="•"/>
            </a:pPr>
            <a:endParaRPr lang="zh-CN" altLang="en-US" sz="2800">
              <a:latin typeface="KacstLetter" panose="02000000000000000000" charset="0"/>
            </a:endParaRPr>
          </a:p>
          <a:p>
            <a:pPr marL="514350" indent="-514350">
              <a:buFont typeface="Arial" panose="02080604020202020204" pitchFamily="34" charset="0"/>
              <a:buChar char="•"/>
            </a:pPr>
            <a:r>
              <a:rPr lang="zh-CN" altLang="en-US" sz="2800">
                <a:latin typeface="KacstLetter" panose="02000000000000000000" charset="0"/>
              </a:rPr>
              <a:t>Javascript se encarga de eventos y toda la logíca de la app, y envía “señales” a cáda componente usado para “renderizarlo”</a:t>
            </a:r>
            <a:endParaRPr lang="zh-CN" altLang="en-US" sz="2800">
              <a:latin typeface="KacstLetter" panose="02000000000000000000" charset="0"/>
            </a:endParaRPr>
          </a:p>
        </p:txBody>
      </p:sp>
      <p:sp>
        <p:nvSpPr>
          <p:cNvPr id="13316" name="Title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lIns="91440" tIns="45720" rIns="91440" bIns="45720" anchor="ctr"/>
          <a:p>
            <a:r>
              <a:rPr lang="zh-CN" altLang="en-US">
                <a:latin typeface="KacstLetter" panose="02000000000000000000" charset="0"/>
              </a:rPr>
              <a:t>Procesos para obtener “Native”</a:t>
            </a:r>
            <a:endParaRPr lang="zh-CN" altLang="en-US">
              <a:latin typeface="KacstLetter" panose="02000000000000000000" charset="0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2559</Words>
  <Application>WPS Presentation</Application>
  <PresentationFormat>Widescreen</PresentationFormat>
  <Paragraphs>75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59" baseType="lpstr">
      <vt:lpstr>Arial</vt:lpstr>
      <vt:lpstr>SimSun</vt:lpstr>
      <vt:lpstr>Wingdings</vt:lpstr>
      <vt:lpstr>Arial Unicode MS</vt:lpstr>
      <vt:lpstr>Calibri Light</vt:lpstr>
      <vt:lpstr>DejaVu Sans</vt:lpstr>
      <vt:lpstr>Calibri</vt:lpstr>
      <vt:lpstr>微软雅黑</vt:lpstr>
      <vt:lpstr>Droid Sans Fallback</vt:lpstr>
      <vt:lpstr>OpenSymbol</vt:lpstr>
      <vt:lpstr>aakar</vt:lpstr>
      <vt:lpstr>Sans Serif</vt:lpstr>
      <vt:lpstr>Gubbi</vt:lpstr>
      <vt:lpstr>Century Schoolbook L</vt:lpstr>
      <vt:lpstr>cmsy10</vt:lpstr>
      <vt:lpstr>FreeSerif</vt:lpstr>
      <vt:lpstr>FreeSans</vt:lpstr>
      <vt:lpstr>Jamrul</vt:lpstr>
      <vt:lpstr>KacstArt</vt:lpstr>
      <vt:lpstr>KacstBook</vt:lpstr>
      <vt:lpstr>KacstScreen</vt:lpstr>
      <vt:lpstr>Kalapi</vt:lpstr>
      <vt:lpstr>KacstTitleL</vt:lpstr>
      <vt:lpstr>KacstTitle</vt:lpstr>
      <vt:lpstr>KacstPoster</vt:lpstr>
      <vt:lpstr>KacstNaskh</vt:lpstr>
      <vt:lpstr>KacstFarsi</vt:lpstr>
      <vt:lpstr>KacstDigital</vt:lpstr>
      <vt:lpstr>KacstLetter</vt:lpstr>
      <vt:lpstr>KacstPen</vt:lpstr>
      <vt:lpstr>Kalimati</vt:lpstr>
      <vt:lpstr>Khmer OS System</vt:lpstr>
      <vt:lpstr>Likhan</vt:lpstr>
      <vt:lpstr>LKLUG</vt:lpstr>
      <vt:lpstr>Lohit Assamese</vt:lpstr>
      <vt:lpstr>Abyssinica SIL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spot</dc:creator>
  <cp:lastModifiedBy>spot</cp:lastModifiedBy>
  <cp:revision>2</cp:revision>
  <dcterms:created xsi:type="dcterms:W3CDTF">2019-02-17T03:34:32Z</dcterms:created>
  <dcterms:modified xsi:type="dcterms:W3CDTF">2019-02-17T03:34:32Z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